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26,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sonnet?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960" y="1132825"/>
            <a:ext cx="75209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A </a:t>
            </a:r>
            <a:r>
              <a:rPr lang="en-US" sz="2500" dirty="0" smtClean="0"/>
              <a:t>sonnet is a poem that </a:t>
            </a:r>
            <a:r>
              <a:rPr lang="en-US" sz="2500" dirty="0"/>
              <a:t>consists of fourteen decasyllabic lines, rhymed according to </a:t>
            </a:r>
            <a:r>
              <a:rPr lang="en-US" sz="2500" dirty="0" smtClean="0"/>
              <a:t>prescription. </a:t>
            </a:r>
          </a:p>
          <a:p>
            <a:endParaRPr lang="en-US" sz="2500" dirty="0"/>
          </a:p>
          <a:p>
            <a:r>
              <a:rPr lang="en-US" sz="2500" dirty="0" smtClean="0"/>
              <a:t>The prescription for the rhymes of the English sonnet </a:t>
            </a:r>
            <a:r>
              <a:rPr lang="mr-IN" sz="2500" dirty="0" smtClean="0"/>
              <a:t>–</a:t>
            </a:r>
            <a:r>
              <a:rPr lang="en-US" sz="2500" dirty="0" smtClean="0"/>
              <a:t> or as it is more popularly known, the Shakespearean sonnet </a:t>
            </a:r>
            <a:r>
              <a:rPr lang="mr-IN" sz="2500" dirty="0" smtClean="0"/>
              <a:t>–</a:t>
            </a:r>
            <a:r>
              <a:rPr lang="en-US" sz="2500" dirty="0" smtClean="0"/>
              <a:t> is this:</a:t>
            </a:r>
          </a:p>
          <a:p>
            <a:endParaRPr lang="en-US" sz="2500" dirty="0"/>
          </a:p>
          <a:p>
            <a:pPr algn="ctr"/>
            <a:r>
              <a:rPr lang="en-US" sz="2500" dirty="0" smtClean="0"/>
              <a:t>a-b-a-b     c-d-c-d     e-f-e-f     g-g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8033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sonnet?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960" y="1132825"/>
            <a:ext cx="75209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A </a:t>
            </a:r>
            <a:r>
              <a:rPr lang="en-US" sz="2500" dirty="0" smtClean="0"/>
              <a:t>sonnet is a poem that </a:t>
            </a:r>
            <a:r>
              <a:rPr lang="en-US" sz="2500" dirty="0"/>
              <a:t>consists of fourteen decasyllabic lines, rhymed according to </a:t>
            </a:r>
            <a:r>
              <a:rPr lang="en-US" sz="2500" dirty="0" smtClean="0"/>
              <a:t>prescription. </a:t>
            </a:r>
          </a:p>
          <a:p>
            <a:endParaRPr lang="en-US" sz="2500" dirty="0"/>
          </a:p>
          <a:p>
            <a:r>
              <a:rPr lang="en-US" sz="2500" dirty="0" smtClean="0"/>
              <a:t>The prescription for the rhymes of the English sonnet </a:t>
            </a:r>
            <a:r>
              <a:rPr lang="mr-IN" sz="2500" dirty="0" smtClean="0"/>
              <a:t>–</a:t>
            </a:r>
            <a:r>
              <a:rPr lang="en-US" sz="2500" dirty="0" smtClean="0"/>
              <a:t> or as it is more popularly known, the Shakespearean sonnet </a:t>
            </a:r>
            <a:r>
              <a:rPr lang="mr-IN" sz="2500" dirty="0" smtClean="0"/>
              <a:t>–</a:t>
            </a:r>
            <a:r>
              <a:rPr lang="en-US" sz="2500" dirty="0" smtClean="0"/>
              <a:t> is this:</a:t>
            </a:r>
          </a:p>
          <a:p>
            <a:endParaRPr lang="en-US" sz="2500" dirty="0"/>
          </a:p>
          <a:p>
            <a:pPr algn="ctr"/>
            <a:r>
              <a:rPr lang="en-US" sz="2500" dirty="0" smtClean="0"/>
              <a:t>a-b-a-b     c-d-c-d     e-f-e-f     g-g 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2303515" y="3788008"/>
            <a:ext cx="1335446" cy="477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500" dirty="0" smtClean="0"/>
              <a:t>a-b-a-b</a:t>
            </a:r>
            <a:endParaRPr lang="en-US" sz="2500" dirty="0"/>
          </a:p>
        </p:txBody>
      </p:sp>
      <p:pic>
        <p:nvPicPr>
          <p:cNvPr id="3" name="Picture 2" descr="White Block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5"/>
          <a:stretch/>
        </p:blipFill>
        <p:spPr>
          <a:xfrm>
            <a:off x="-229317" y="4791412"/>
            <a:ext cx="9631298" cy="1143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03515" y="4460634"/>
            <a:ext cx="60403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A stanza of four lines is called a </a:t>
            </a:r>
            <a:r>
              <a:rPr lang="en-US" sz="2500" b="1" dirty="0" smtClean="0">
                <a:latin typeface="+mj-lt"/>
              </a:rPr>
              <a:t>quatrain</a:t>
            </a:r>
            <a:r>
              <a:rPr lang="en-US" sz="2500" dirty="0" smtClean="0"/>
              <a:t>. Each quatrain contains its own idea.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15193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sonnet?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960" y="1132825"/>
            <a:ext cx="75209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A </a:t>
            </a:r>
            <a:r>
              <a:rPr lang="en-US" sz="2500" dirty="0" smtClean="0"/>
              <a:t>sonnet is a poem that </a:t>
            </a:r>
            <a:r>
              <a:rPr lang="en-US" sz="2500" dirty="0"/>
              <a:t>consists of fourteen decasyllabic lines, rhymed according to </a:t>
            </a:r>
            <a:r>
              <a:rPr lang="en-US" sz="2500" dirty="0" smtClean="0"/>
              <a:t>prescription. </a:t>
            </a:r>
          </a:p>
          <a:p>
            <a:endParaRPr lang="en-US" sz="2500" dirty="0"/>
          </a:p>
          <a:p>
            <a:r>
              <a:rPr lang="en-US" sz="2500" dirty="0" smtClean="0"/>
              <a:t>The prescription for the rhymes of the English sonnet </a:t>
            </a:r>
            <a:r>
              <a:rPr lang="mr-IN" sz="2500" dirty="0" smtClean="0"/>
              <a:t>–</a:t>
            </a:r>
            <a:r>
              <a:rPr lang="en-US" sz="2500" dirty="0" smtClean="0"/>
              <a:t> or as it is more popularly known, the Shakespearean sonnet </a:t>
            </a:r>
            <a:r>
              <a:rPr lang="mr-IN" sz="2500" dirty="0" smtClean="0"/>
              <a:t>–</a:t>
            </a:r>
            <a:r>
              <a:rPr lang="en-US" sz="2500" dirty="0" smtClean="0"/>
              <a:t> is this:</a:t>
            </a:r>
          </a:p>
          <a:p>
            <a:endParaRPr lang="en-US" sz="2500" dirty="0"/>
          </a:p>
          <a:p>
            <a:pPr algn="ctr"/>
            <a:r>
              <a:rPr lang="en-US" sz="2500" dirty="0" smtClean="0"/>
              <a:t>a-b-a-b     c-d-c-d     e-f-e-f     g-g 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6166618" y="3790588"/>
            <a:ext cx="783439" cy="477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500" dirty="0"/>
              <a:t>g</a:t>
            </a:r>
            <a:r>
              <a:rPr lang="en-US" sz="2500" dirty="0" smtClean="0"/>
              <a:t>-</a:t>
            </a:r>
            <a:r>
              <a:rPr lang="en-US" sz="2500" dirty="0"/>
              <a:t>g</a:t>
            </a:r>
          </a:p>
        </p:txBody>
      </p:sp>
      <p:pic>
        <p:nvPicPr>
          <p:cNvPr id="3" name="Picture 2" descr="White Block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5"/>
          <a:stretch/>
        </p:blipFill>
        <p:spPr>
          <a:xfrm>
            <a:off x="-194037" y="4791412"/>
            <a:ext cx="9507819" cy="1143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03515" y="4460634"/>
            <a:ext cx="604038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A pair of rhyming lines is called a </a:t>
            </a:r>
            <a:r>
              <a:rPr lang="en-US" sz="2500" b="1" dirty="0" smtClean="0">
                <a:latin typeface="+mj-lt"/>
              </a:rPr>
              <a:t>couplet</a:t>
            </a:r>
            <a:r>
              <a:rPr lang="en-US" sz="2500" dirty="0" smtClean="0"/>
              <a:t>. The couplet acts as a conclusion to the poem.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2389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91</TotalTime>
  <Words>260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What is a sonnet?</vt:lpstr>
      <vt:lpstr>What is a sonnet?</vt:lpstr>
      <vt:lpstr>What is a sonnet?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O N N E T S</dc:title>
  <dc:creator>Linda Lee</dc:creator>
  <cp:lastModifiedBy>Linda Lee</cp:lastModifiedBy>
  <cp:revision>5</cp:revision>
  <dcterms:created xsi:type="dcterms:W3CDTF">2018-02-11T10:31:34Z</dcterms:created>
  <dcterms:modified xsi:type="dcterms:W3CDTF">2018-02-26T12:43:38Z</dcterms:modified>
</cp:coreProperties>
</file>