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4/9/17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7-06-28 at 9.08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339242"/>
            <a:ext cx="8250964" cy="334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1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37946"/>
            <a:ext cx="7760677" cy="1154097"/>
          </a:xfrm>
        </p:spPr>
        <p:txBody>
          <a:bodyPr/>
          <a:lstStyle/>
          <a:p>
            <a:r>
              <a:rPr lang="en-US" b="1" dirty="0" smtClean="0"/>
              <a:t>What is a blog?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538910"/>
            <a:ext cx="8225692" cy="353952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originally “weblog”</a:t>
            </a:r>
          </a:p>
          <a:p>
            <a:r>
              <a:rPr lang="en-US" sz="3500" dirty="0" smtClean="0"/>
              <a:t> an interactive information website that provides commentary on a particular subject in the form of journal-like entries called posts</a:t>
            </a:r>
          </a:p>
        </p:txBody>
      </p:sp>
    </p:spTree>
    <p:extLst>
      <p:ext uri="{BB962C8B-B14F-4D97-AF65-F5344CB8AC3E}">
        <p14:creationId xmlns:p14="http://schemas.microsoft.com/office/powerpoint/2010/main" val="86139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37946"/>
            <a:ext cx="7760677" cy="1154097"/>
          </a:xfrm>
        </p:spPr>
        <p:txBody>
          <a:bodyPr/>
          <a:lstStyle/>
          <a:p>
            <a:r>
              <a:rPr lang="en-US" b="1" dirty="0" smtClean="0"/>
              <a:t>What is a blog?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538910"/>
            <a:ext cx="8225692" cy="353952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originally “web</a:t>
            </a:r>
            <a:r>
              <a:rPr lang="en-US" sz="35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log</a:t>
            </a:r>
            <a:r>
              <a:rPr lang="en-US" sz="3500" dirty="0" smtClean="0"/>
              <a:t>”</a:t>
            </a:r>
          </a:p>
          <a:p>
            <a:r>
              <a:rPr lang="en-US" sz="3500" dirty="0" smtClean="0"/>
              <a:t> an interactive information website that provides commentary on a particular subject in the form of journal-like entries called posts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6615" y="2286000"/>
            <a:ext cx="6701693" cy="2792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9232" y="2774591"/>
            <a:ext cx="60803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a</a:t>
            </a:r>
            <a:r>
              <a:rPr lang="en-US" sz="3500" dirty="0" smtClean="0">
                <a:solidFill>
                  <a:schemeClr val="bg1"/>
                </a:solidFill>
              </a:rPr>
              <a:t> regular and systematic record of incidents or events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5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37946"/>
            <a:ext cx="7760677" cy="1154097"/>
          </a:xfrm>
        </p:spPr>
        <p:txBody>
          <a:bodyPr/>
          <a:lstStyle/>
          <a:p>
            <a:r>
              <a:rPr lang="en-US" b="1" dirty="0" smtClean="0"/>
              <a:t>What is a blog?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538910"/>
            <a:ext cx="8225692" cy="353952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originally “weblog”</a:t>
            </a:r>
          </a:p>
          <a:p>
            <a:r>
              <a:rPr lang="en-US" sz="3500" dirty="0" smtClean="0"/>
              <a:t> an </a:t>
            </a:r>
            <a:r>
              <a:rPr lang="en-US" sz="35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interactive information website</a:t>
            </a:r>
            <a:r>
              <a:rPr lang="en-US" sz="3500" dirty="0" smtClean="0"/>
              <a:t> that provides commentary on a particular subject in the form of journal-like entries called posts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5692" y="2891693"/>
            <a:ext cx="7913077" cy="33215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5961" y="3058263"/>
            <a:ext cx="760280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300" dirty="0" smtClean="0">
                <a:solidFill>
                  <a:schemeClr val="bg1"/>
                </a:solidFill>
              </a:rPr>
              <a:t>a combination of written text, digital images (photos/videos), music, and hyperlinks to other webpages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300" dirty="0">
                <a:solidFill>
                  <a:schemeClr val="bg1"/>
                </a:solidFill>
              </a:rPr>
              <a:t>r</a:t>
            </a:r>
            <a:r>
              <a:rPr lang="en-US" sz="3300" dirty="0" smtClean="0">
                <a:solidFill>
                  <a:schemeClr val="bg1"/>
                </a:solidFill>
              </a:rPr>
              <a:t>eaders may leave publicly viewable comments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3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37946"/>
            <a:ext cx="7760677" cy="1154097"/>
          </a:xfrm>
        </p:spPr>
        <p:txBody>
          <a:bodyPr/>
          <a:lstStyle/>
          <a:p>
            <a:r>
              <a:rPr lang="en-US" b="1" dirty="0" smtClean="0"/>
              <a:t>What is a blog?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538910"/>
            <a:ext cx="8225692" cy="353952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originally “weblog”</a:t>
            </a:r>
          </a:p>
          <a:p>
            <a:r>
              <a:rPr lang="en-US" sz="3500" dirty="0" smtClean="0"/>
              <a:t> an interactive information website that provides </a:t>
            </a:r>
            <a:r>
              <a:rPr lang="en-US" sz="35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commentary</a:t>
            </a:r>
            <a:r>
              <a:rPr lang="en-US" sz="3500" dirty="0" smtClean="0"/>
              <a:t> on a particular subject in the form of journal-like entries called posts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50029" y="3474005"/>
            <a:ext cx="7864248" cy="30222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3509" y="3583476"/>
            <a:ext cx="766076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300" dirty="0" smtClean="0">
                <a:solidFill>
                  <a:schemeClr val="bg1"/>
                </a:solidFill>
              </a:rPr>
              <a:t>usually the work of a single person </a:t>
            </a:r>
            <a:r>
              <a:rPr lang="en-US" sz="3300" dirty="0" smtClean="0">
                <a:solidFill>
                  <a:schemeClr val="bg1"/>
                </a:solidFill>
                <a:sym typeface="Wingdings"/>
              </a:rPr>
              <a:t> like a diary</a:t>
            </a:r>
            <a:endParaRPr lang="en-US" sz="33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300" dirty="0">
                <a:solidFill>
                  <a:schemeClr val="bg1"/>
                </a:solidFill>
              </a:rPr>
              <a:t>c</a:t>
            </a:r>
            <a:r>
              <a:rPr lang="en-US" sz="3300" dirty="0" smtClean="0">
                <a:solidFill>
                  <a:schemeClr val="bg1"/>
                </a:solidFill>
              </a:rPr>
              <a:t>ollaborative blog = posts written by a number of people</a:t>
            </a:r>
            <a:r>
              <a:rPr lang="en-US" sz="33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3300" b="1" dirty="0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3300" dirty="0" smtClean="0">
                <a:solidFill>
                  <a:schemeClr val="bg1"/>
                </a:solidFill>
                <a:sym typeface="Wingdings"/>
              </a:rPr>
              <a:t> to promote or advocate something</a:t>
            </a:r>
            <a:endParaRPr lang="en-US" sz="3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1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37946"/>
            <a:ext cx="7760677" cy="1154097"/>
          </a:xfrm>
        </p:spPr>
        <p:txBody>
          <a:bodyPr/>
          <a:lstStyle/>
          <a:p>
            <a:r>
              <a:rPr lang="en-US" b="1" dirty="0" smtClean="0"/>
              <a:t>What is a blog?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538910"/>
            <a:ext cx="8225692" cy="353952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originally “weblog”</a:t>
            </a:r>
          </a:p>
          <a:p>
            <a:r>
              <a:rPr lang="en-US" sz="3500" dirty="0" smtClean="0"/>
              <a:t> an interactive information website that provides commentary on a particular subject in the form of journal-like </a:t>
            </a:r>
            <a:r>
              <a:rPr lang="en-US" sz="3500" b="1" u="sng" dirty="0" smtClean="0">
                <a:solidFill>
                  <a:srgbClr val="F8CC55"/>
                </a:solidFill>
              </a:rPr>
              <a:t>entries</a:t>
            </a:r>
            <a:r>
              <a:rPr lang="en-US" sz="3500" dirty="0" smtClean="0"/>
              <a:t> called </a:t>
            </a:r>
            <a:r>
              <a:rPr lang="en-US" sz="3500" b="1" u="sng" dirty="0" smtClean="0">
                <a:solidFill>
                  <a:srgbClr val="F8CC55"/>
                </a:solidFill>
              </a:rPr>
              <a:t>posts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8923" y="4601497"/>
            <a:ext cx="8225692" cy="17262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519" y="4809709"/>
            <a:ext cx="8070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a</a:t>
            </a:r>
            <a:r>
              <a:rPr lang="en-US" sz="3300" dirty="0" smtClean="0">
                <a:solidFill>
                  <a:schemeClr val="bg1"/>
                </a:solidFill>
              </a:rPr>
              <a:t>rranged in reverse-chronological order so that the most recent post appears first  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7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312319"/>
            <a:ext cx="7760677" cy="833975"/>
          </a:xfrm>
        </p:spPr>
        <p:txBody>
          <a:bodyPr/>
          <a:lstStyle/>
          <a:p>
            <a:r>
              <a:rPr lang="en-US" b="1" dirty="0" smtClean="0"/>
              <a:t>A few other notes: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373465"/>
            <a:ext cx="8225692" cy="4874036"/>
          </a:xfrm>
        </p:spPr>
        <p:txBody>
          <a:bodyPr>
            <a:normAutofit/>
          </a:bodyPr>
          <a:lstStyle/>
          <a:p>
            <a:r>
              <a:rPr lang="en-US" sz="3500" b="1" dirty="0"/>
              <a:t> </a:t>
            </a:r>
            <a:r>
              <a:rPr lang="en-US" sz="3400" u="sng" dirty="0" smtClean="0"/>
              <a:t>blogosphere</a:t>
            </a:r>
            <a:r>
              <a:rPr lang="en-US" sz="3400" dirty="0" smtClean="0"/>
              <a:t> – the collective community of blogs and bloggers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sz="3400" dirty="0" smtClean="0"/>
              <a:t> </a:t>
            </a:r>
            <a:r>
              <a:rPr lang="en-US" sz="3400" u="sng" dirty="0" err="1" smtClean="0"/>
              <a:t>microblogging</a:t>
            </a:r>
            <a:r>
              <a:rPr lang="en-US" sz="3400" dirty="0" smtClean="0"/>
              <a:t> – the practice of posting small bits of content such as short written texts, pictures, links, and video clips on the Internet to offer a “portable” form of communication that feels more spontaneous and organic</a:t>
            </a:r>
          </a:p>
        </p:txBody>
      </p:sp>
    </p:spTree>
    <p:extLst>
      <p:ext uri="{BB962C8B-B14F-4D97-AF65-F5344CB8AC3E}">
        <p14:creationId xmlns:p14="http://schemas.microsoft.com/office/powerpoint/2010/main" val="258756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150</TotalTime>
  <Words>294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PowerPoint Presentation</vt:lpstr>
      <vt:lpstr>What is a blog?</vt:lpstr>
      <vt:lpstr>What is a blog?</vt:lpstr>
      <vt:lpstr>What is a blog?</vt:lpstr>
      <vt:lpstr>What is a blog?</vt:lpstr>
      <vt:lpstr>What is a blog?</vt:lpstr>
      <vt:lpstr>A few other notes: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Lee</dc:creator>
  <cp:lastModifiedBy>Linda Lee</cp:lastModifiedBy>
  <cp:revision>15</cp:revision>
  <dcterms:created xsi:type="dcterms:W3CDTF">2017-06-28T01:02:37Z</dcterms:created>
  <dcterms:modified xsi:type="dcterms:W3CDTF">2017-09-04T12:49:11Z</dcterms:modified>
</cp:coreProperties>
</file>